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060f3f236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060f3f236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060f3f236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060f3f236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060f3f236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060f3f236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060f3f236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060f3f236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060f3f236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060f3f236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60f3f236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060f3f236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60f3f236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060f3f236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60f3f236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060f3f236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60f3f236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060f3f236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CSC207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047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620875" y="2991075"/>
            <a:ext cx="53838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Yicong Luo, Khloe Tsang, Wenzhen Wang, Peijun Lu, Qin Xu, Zhaoyu Yan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Accessibility</a:t>
            </a:r>
            <a:endParaRPr/>
          </a:p>
        </p:txBody>
      </p:sp>
      <p:sp>
        <p:nvSpPr>
          <p:cNvPr id="284" name="Google Shape;284;p26"/>
          <p:cNvSpPr txBox="1"/>
          <p:nvPr/>
        </p:nvSpPr>
        <p:spPr>
          <a:xfrm>
            <a:off x="1241400" y="1909325"/>
            <a:ext cx="7151100" cy="19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Equitable use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Three text colour options to make user experience more equitable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Flexibility in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 applicable at current stage as the program can only be used in  command line, can be implemented in later stages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 and intuitive use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In-app instructions are clear, short, and easy-to-understand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Perceptible information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Different coloured messages to allow for easy distinguishability of information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(continued on next slide)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Accessibility (cont.)</a:t>
            </a:r>
            <a:endParaRPr/>
          </a:p>
        </p:txBody>
      </p:sp>
      <p:sp>
        <p:nvSpPr>
          <p:cNvPr id="290" name="Google Shape;290;p27"/>
          <p:cNvSpPr txBox="1"/>
          <p:nvPr/>
        </p:nvSpPr>
        <p:spPr>
          <a:xfrm>
            <a:off x="1241400" y="1909325"/>
            <a:ext cx="7151100" cy="19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Tolerance for 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Warning messages for bad input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 physical effort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Only requires integer input from the user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Serialization for colour settings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Size and space for approach and use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 applicable at current stage, but can be implemented in later stages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Open questions</a:t>
            </a:r>
            <a:endParaRPr/>
          </a:p>
        </p:txBody>
      </p:sp>
      <p:sp>
        <p:nvSpPr>
          <p:cNvPr id="296" name="Google Shape;296;p28"/>
          <p:cNvSpPr txBox="1"/>
          <p:nvPr>
            <p:ph idx="1" type="body"/>
          </p:nvPr>
        </p:nvSpPr>
        <p:spPr>
          <a:xfrm>
            <a:off x="4018025" y="2028875"/>
            <a:ext cx="4318500" cy="1305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How do we test the UI with user input?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Specification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Grocery order reservation app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Phase 0</a:t>
            </a:r>
            <a:endParaRPr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/>
              <a:t>Registration and login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Phase 1</a:t>
            </a:r>
            <a:endParaRPr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/>
              <a:t>View and order groceries</a:t>
            </a:r>
            <a:endParaRPr sz="13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/>
              <a:t>Add and remove items from shopping cart</a:t>
            </a:r>
            <a:endParaRPr sz="13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/>
              <a:t>Check out order and confirm pickup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Phase 2</a:t>
            </a:r>
            <a:endParaRPr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/>
              <a:t>Change username and PIN</a:t>
            </a:r>
            <a:endParaRPr sz="13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/>
              <a:t>Payment and credit system</a:t>
            </a:r>
            <a:endParaRPr sz="13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○"/>
            </a:pPr>
            <a:r>
              <a:rPr lang="en-GB" sz="1300"/>
              <a:t>Order history</a:t>
            </a:r>
            <a:endParaRPr sz="13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/>
              <a:t>Colour settings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Decisions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284450" y="1256100"/>
            <a:ext cx="65751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Renaming of classes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Extraction of some parts of controller classes into gateways and presenters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Change of text file location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Clean Architecture</a:t>
            </a:r>
            <a:endParaRPr/>
          </a:p>
        </p:txBody>
      </p:sp>
      <p:sp>
        <p:nvSpPr>
          <p:cNvPr id="247" name="Google Shape;247;p20"/>
          <p:cNvSpPr txBox="1"/>
          <p:nvPr/>
        </p:nvSpPr>
        <p:spPr>
          <a:xfrm>
            <a:off x="1297500" y="1619800"/>
            <a:ext cx="67269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Used the Dependency Inversion technique (see pull request #75) to ensure dependency is from low level modules to high level modules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(Continued on next slide)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Clean Architecture (cont.)</a:t>
            </a:r>
            <a:endParaRPr/>
          </a:p>
        </p:txBody>
      </p:sp>
      <p:sp>
        <p:nvSpPr>
          <p:cNvPr id="253" name="Google Shape;253;p21"/>
          <p:cNvSpPr txBox="1"/>
          <p:nvPr/>
        </p:nvSpPr>
        <p:spPr>
          <a:xfrm>
            <a:off x="1297500" y="1024425"/>
            <a:ext cx="67269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UML diagram as seen below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4" name="Google Shape;254;p21"/>
          <p:cNvPicPr preferRelativeResize="0"/>
          <p:nvPr/>
        </p:nvPicPr>
        <p:blipFill rotWithShape="1">
          <a:blip r:embed="rId3">
            <a:alphaModFix/>
          </a:blip>
          <a:srcRect b="20115" l="0" r="0" t="0"/>
          <a:stretch/>
        </p:blipFill>
        <p:spPr>
          <a:xfrm>
            <a:off x="2181300" y="1665525"/>
            <a:ext cx="5345200" cy="301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SOLID Principles</a:t>
            </a:r>
            <a:endParaRPr/>
          </a:p>
        </p:txBody>
      </p:sp>
      <p:sp>
        <p:nvSpPr>
          <p:cNvPr id="260" name="Google Shape;260;p22"/>
          <p:cNvSpPr txBox="1"/>
          <p:nvPr/>
        </p:nvSpPr>
        <p:spPr>
          <a:xfrm>
            <a:off x="1297500" y="1307850"/>
            <a:ext cx="6733800" cy="31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Single Responsibility Principle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All classes only have one responsibility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Open/Closed Principle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action will alter existing classes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Liskov Substitution Principle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Our Controller classes use a Data Access interface at the use case level, but in actual usage we use the Main class to pass a concrete class that implements the interface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(continued on next slide)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SOLID Principles (cont.)</a:t>
            </a:r>
            <a:endParaRPr/>
          </a:p>
        </p:txBody>
      </p:sp>
      <p:sp>
        <p:nvSpPr>
          <p:cNvPr id="266" name="Google Shape;266;p23"/>
          <p:cNvSpPr txBox="1"/>
          <p:nvPr/>
        </p:nvSpPr>
        <p:spPr>
          <a:xfrm>
            <a:off x="1297500" y="1307850"/>
            <a:ext cx="6733800" cy="31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Interface Segregation Principle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classes contain features they don’t need, and all concrete classes that implement an interface override and use the corresponding methods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Dependency Inversion Principle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Our Data Access classes are in the outermost layers, and their interfaces are in the use case layer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Pattern</a:t>
            </a:r>
            <a:endParaRPr/>
          </a:p>
        </p:txBody>
      </p:sp>
      <p:sp>
        <p:nvSpPr>
          <p:cNvPr id="272" name="Google Shape;272;p24"/>
          <p:cNvSpPr txBox="1"/>
          <p:nvPr/>
        </p:nvSpPr>
        <p:spPr>
          <a:xfrm>
            <a:off x="1297500" y="1499200"/>
            <a:ext cx="51477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Iterator Pattern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Used in our three Presenter classes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See Pull requests #91 and #96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Dependency Injection Pattern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Used in our controller classes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Package Strategy and Code Refactoring</a:t>
            </a:r>
            <a:endParaRPr/>
          </a:p>
        </p:txBody>
      </p:sp>
      <p:sp>
        <p:nvSpPr>
          <p:cNvPr id="278" name="Google Shape;278;p25"/>
          <p:cNvSpPr txBox="1"/>
          <p:nvPr/>
        </p:nvSpPr>
        <p:spPr>
          <a:xfrm>
            <a:off x="1297500" y="1751650"/>
            <a:ext cx="62571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Classes are put into packages by four layers, from high level to low level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entity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use_case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interface_adapter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external_interface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Another folder named ‘file’ to store text files under database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Combined classes with the same responsibility (see pull request #22)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Shorten long methods (see pull request #46)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